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540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53A26C-61F0-4C30-82B2-4099892680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2E528FB6-0268-4881-BD57-EF259821D2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CAB7E12-9FD2-4447-8AE0-4371EEFCE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8C54-471E-4688-8567-2D59F41F55E4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36540B-6357-4B66-AF22-BF37B56C8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3D5273A-2A4F-468B-8115-DB222A8410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5F2F-F7D2-4E85-BB92-91D0E6288B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1290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1F492EF-C219-4B19-83C3-76369F128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36A800-C9D7-4018-B484-B5D170A670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5295586-4B9D-4EE1-9CF5-BB0A8669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8C54-471E-4688-8567-2D59F41F55E4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E367296-DF8D-45F6-A45F-51373DFBC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C59DC1A-2B89-481E-AD13-496D6CFDA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5F2F-F7D2-4E85-BB92-91D0E6288B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96189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B19C41-7042-4D6C-AD58-AEE43F8057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20D5D37-6DCC-479A-B0FB-98C9D4A947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06F113E-817C-4686-AAC8-CD931EBC9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8C54-471E-4688-8567-2D59F41F55E4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EA10924-11A7-4D21-BC35-D6CF0F200D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25D73C3-0FAB-4FDB-8CBA-C0563A5B7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5F2F-F7D2-4E85-BB92-91D0E6288B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7818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75BAFA-091D-409E-9EBD-C7D452487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AB6B433-55BE-4293-BAC4-6FB19B0496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749783EB-0693-4234-924F-414CCF9A38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1EB4BAE-3F1A-4EDD-97A0-80DF83A64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8C54-471E-4688-8567-2D59F41F55E4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FE98AED-B557-4CAB-8528-CD5DFAC06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B18445D-DEA5-4C2C-89C6-68E445434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5F2F-F7D2-4E85-BB92-91D0E6288B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56913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DDEB0B-F3CC-44E2-A5F6-F39502849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199BEF2-4AC5-47A5-89B6-EF69C07326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0645CF62-6880-436C-B5B1-1D67EFF82D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3BB4D615-5CC7-4FC2-A5BB-6D84AE18AB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F8C9901-01BA-425D-97A6-69CF99584C0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A76BA3B7-4B74-4B15-A783-44E9134C48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8C54-471E-4688-8567-2D59F41F55E4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6D72BF5-493F-4713-83D5-4773F0BD22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28497643-56DE-4B14-806C-37C58490F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5F2F-F7D2-4E85-BB92-91D0E6288B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9714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63DF5DC-004F-4F79-B0E4-86DEAF68A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7E85E6F-6AE6-4170-AC41-8573B3D9CC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8C54-471E-4688-8567-2D59F41F55E4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ABB5D03A-D86D-404E-93DD-80D10F9A7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B3ABF277-9F20-444F-9272-1F70304FD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5F2F-F7D2-4E85-BB92-91D0E6288B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815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C0C6F59-44DA-43EF-A728-662BC5326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8C54-471E-4688-8567-2D59F41F55E4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F2CF3C4-9B5D-40CC-BC96-FE0ABF7B5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86C985-F300-4754-8A24-F73F389B0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5F2F-F7D2-4E85-BB92-91D0E6288B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6319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259BFB-5761-4075-8457-B40C0707D6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76F002D-0AE9-484E-A724-4478C5DCC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8E034062-FEA5-4DD4-9A56-3727E6A1B0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18E990D-3549-4F1B-A889-24393BFF5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8C54-471E-4688-8567-2D59F41F55E4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DA6BA05-EAC4-47CE-BFF3-6BB7CBB8EE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4902CDB-4E4D-453F-AEF1-5F6CC153DD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5F2F-F7D2-4E85-BB92-91D0E6288B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341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0D77C01-F921-4E97-98F1-A9A507348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7833C23-18CB-477B-854F-CF1D7E09535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A891F5B-975A-411C-9398-1114C7DA9B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3DBD8B4-C684-4239-8A05-6D9913052C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8C54-471E-4688-8567-2D59F41F55E4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EB324BA-1409-4076-85AD-53DC017161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0F9671D-FF89-4BBC-85E1-1D0EACF6EF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5F2F-F7D2-4E85-BB92-91D0E6288B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499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799E683-AF91-4AC2-A1CC-F4430870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3A0A325-3B51-4B16-9F92-4A6CBAA817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5869D09-2C63-4537-97EE-FBC96CB98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8C54-471E-4688-8567-2D59F41F55E4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F8B4618-7765-41D8-8171-43B776465D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9169AEB-56F9-4FAA-A3EC-62DA3327E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5F2F-F7D2-4E85-BB92-91D0E6288B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6699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26F1FEC-1C89-4BBD-B37D-4C2DA44C359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9765A8F-4E2F-4249-AE29-C8DDD30A12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82B3A0F-BF3F-4DC6-91D2-710B60416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B28C54-471E-4688-8567-2D59F41F55E4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7D8A363-B5ED-4924-A4BE-440E1D5BE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1D39F85-86CD-4CEB-8038-EEF3748956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F5F2F-F7D2-4E85-BB92-91D0E6288B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445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D8C5F9E0-1E93-4DA6-AD2C-FE417B33C8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EBED4DE-D485-4DE0-9AB6-53AA573B1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40DD8A1-B01E-4BA7-A6A7-54CD913959E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28C54-471E-4688-8567-2D59F41F55E4}" type="datetimeFigureOut">
              <a:rPr lang="zh-CN" altLang="en-US" smtClean="0"/>
              <a:t>2024/10/21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96DE29-139A-4AB6-8B08-31A24A95BF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6F9CB8-41FB-49B2-A1D0-CB012C86AA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BF5F2F-F7D2-4E85-BB92-91D0E6288B4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288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30DCAAA-B038-48D4-A664-FEF6F27ACEB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CN" altLang="en-US" dirty="0"/>
              <a:t>实验一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E9E114D-EB48-4291-A12B-525ACD18D73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3834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5D55E3A-D415-45AE-86B3-8ABCFD9EE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太阳花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1D34E0CA-DAB0-5A64-BB3B-3E932E4E8A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495" y="1418088"/>
            <a:ext cx="5691499" cy="4804011"/>
          </a:xfrm>
        </p:spPr>
      </p:pic>
    </p:spTree>
    <p:extLst>
      <p:ext uri="{BB962C8B-B14F-4D97-AF65-F5344CB8AC3E}">
        <p14:creationId xmlns:p14="http://schemas.microsoft.com/office/powerpoint/2010/main" val="3986661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05969F2-4856-36C5-B8E0-EE4D0E852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等边三角形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066EDD0C-6118-9435-618B-ECB04FDD31F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1660" y="1562781"/>
            <a:ext cx="5213673" cy="3537120"/>
          </a:xfrm>
        </p:spPr>
      </p:pic>
    </p:spTree>
    <p:extLst>
      <p:ext uri="{BB962C8B-B14F-4D97-AF65-F5344CB8AC3E}">
        <p14:creationId xmlns:p14="http://schemas.microsoft.com/office/powerpoint/2010/main" val="3534298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7A5FDF8-916F-D1BE-67C6-D65685158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蟒蛇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7CAD735-EDD2-DD7A-E79A-8992745F791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2548" y="2082167"/>
            <a:ext cx="7785500" cy="4229317"/>
          </a:xfrm>
        </p:spPr>
      </p:pic>
    </p:spTree>
    <p:extLst>
      <p:ext uri="{BB962C8B-B14F-4D97-AF65-F5344CB8AC3E}">
        <p14:creationId xmlns:p14="http://schemas.microsoft.com/office/powerpoint/2010/main" val="28512059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3D41890-DB23-D8FD-C52F-E284EACEE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五角星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2D83C6D-B341-CF3C-6FA2-D51B44E98FC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6377" y="2053398"/>
            <a:ext cx="5491759" cy="4139311"/>
          </a:xfrm>
        </p:spPr>
      </p:pic>
    </p:spTree>
    <p:extLst>
      <p:ext uri="{BB962C8B-B14F-4D97-AF65-F5344CB8AC3E}">
        <p14:creationId xmlns:p14="http://schemas.microsoft.com/office/powerpoint/2010/main" val="3288299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996DFA-C201-F6A0-F1FD-90D148CB9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三角形星花阵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E015E4E3-422B-92F3-3D32-72035C50DF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8974" y="2708694"/>
            <a:ext cx="8019348" cy="1832377"/>
          </a:xfrm>
        </p:spPr>
      </p:pic>
    </p:spTree>
    <p:extLst>
      <p:ext uri="{BB962C8B-B14F-4D97-AF65-F5344CB8AC3E}">
        <p14:creationId xmlns:p14="http://schemas.microsoft.com/office/powerpoint/2010/main" val="241683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D1BAF6F-E73E-B9DF-131F-A2A520C34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求圆的面积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0354AA-0402-B6B8-2E69-3E26880916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0EB8A4C0-FABC-8D61-B909-4B07907533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0409" y="2064297"/>
            <a:ext cx="7859882" cy="208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20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B2EBA6-2326-8EF6-DE6D-FE17AFAAA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1800" dirty="0">
                <a:solidFill>
                  <a:prstClr val="black"/>
                </a:solidFill>
                <a:latin typeface="STSongti-SC-Regular"/>
              </a:rPr>
              <a:t>计算出</a:t>
            </a:r>
            <a:r>
              <a:rPr lang="en-US" altLang="zh-CN" sz="1800" dirty="0">
                <a:solidFill>
                  <a:prstClr val="black"/>
                </a:solidFill>
                <a:latin typeface="Times-Roman"/>
              </a:rPr>
              <a:t>1</a:t>
            </a:r>
            <a:r>
              <a:rPr lang="en-US" altLang="zh-CN" sz="1800" dirty="0">
                <a:solidFill>
                  <a:prstClr val="black"/>
                </a:solidFill>
                <a:latin typeface="TimesNewRomanPSMT"/>
              </a:rPr>
              <a:t>~</a:t>
            </a:r>
            <a:r>
              <a:rPr lang="en-US" altLang="zh-CN" sz="1800" dirty="0">
                <a:solidFill>
                  <a:prstClr val="black"/>
                </a:solidFill>
                <a:latin typeface="Times-Roman"/>
              </a:rPr>
              <a:t>100</a:t>
            </a:r>
            <a:r>
              <a:rPr lang="zh-CN" altLang="en-US" sz="1800" dirty="0">
                <a:solidFill>
                  <a:prstClr val="black"/>
                </a:solidFill>
                <a:latin typeface="STSongti-SC-Regular"/>
              </a:rPr>
              <a:t>中</a:t>
            </a:r>
            <a:r>
              <a:rPr lang="en-US" altLang="zh-CN" sz="1800" dirty="0">
                <a:solidFill>
                  <a:prstClr val="black"/>
                </a:solidFill>
                <a:latin typeface="Times-Roman"/>
              </a:rPr>
              <a:t>3</a:t>
            </a:r>
            <a:r>
              <a:rPr lang="zh-CN" altLang="en-US" sz="1800" dirty="0">
                <a:solidFill>
                  <a:prstClr val="black"/>
                </a:solidFill>
                <a:latin typeface="STSongti-SC-Regular"/>
              </a:rPr>
              <a:t>的倍数以及数字中带</a:t>
            </a:r>
            <a:r>
              <a:rPr lang="en-US" altLang="zh-CN" sz="1800" dirty="0">
                <a:solidFill>
                  <a:prstClr val="black"/>
                </a:solidFill>
                <a:latin typeface="Times-Roman"/>
              </a:rPr>
              <a:t>3</a:t>
            </a:r>
            <a:r>
              <a:rPr lang="zh-CN" altLang="en-US" sz="1800" dirty="0">
                <a:solidFill>
                  <a:prstClr val="black"/>
                </a:solidFill>
                <a:latin typeface="STSongti-SC-Regular"/>
              </a:rPr>
              <a:t>的数。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AD54CE-D326-51D0-2726-D929F254E9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BE690963-4BA0-F278-F551-B863592532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141" y="1984075"/>
            <a:ext cx="8278257" cy="2219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05049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FC5731-70DF-215A-DFAF-EE960B9333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两种方式输出“我喜欢</a:t>
            </a:r>
            <a:r>
              <a:rPr lang="en-US" altLang="zh-CN" dirty="0"/>
              <a:t>Python</a:t>
            </a:r>
            <a:r>
              <a:rPr lang="zh-CN" altLang="en-US" dirty="0"/>
              <a:t>程序设计课程”</a:t>
            </a:r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34A2AF99-E93D-87FF-88B0-CC6ADA3A67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0260" y="1802003"/>
            <a:ext cx="6998060" cy="1270065"/>
          </a:xfr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D60AE0F7-0533-1440-E464-414277982E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9894" y="3660873"/>
            <a:ext cx="9692315" cy="1910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446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</TotalTime>
  <Words>40</Words>
  <Application>Microsoft Office PowerPoint</Application>
  <PresentationFormat>宽屏</PresentationFormat>
  <Paragraphs>9</Paragraphs>
  <Slides>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16" baseType="lpstr">
      <vt:lpstr>STSongti-SC-Regular</vt:lpstr>
      <vt:lpstr>TimesNewRomanPSMT</vt:lpstr>
      <vt:lpstr>Times-Roman</vt:lpstr>
      <vt:lpstr>等线</vt:lpstr>
      <vt:lpstr>等线 Light</vt:lpstr>
      <vt:lpstr>Arial</vt:lpstr>
      <vt:lpstr>Office 主题​​</vt:lpstr>
      <vt:lpstr>实验一</vt:lpstr>
      <vt:lpstr>太阳花</vt:lpstr>
      <vt:lpstr>等边三角形</vt:lpstr>
      <vt:lpstr>蟒蛇</vt:lpstr>
      <vt:lpstr>五角星</vt:lpstr>
      <vt:lpstr>三角形星花阵</vt:lpstr>
      <vt:lpstr>求圆的面积</vt:lpstr>
      <vt:lpstr>计算出1~100中3的倍数以及数字中带3的数。</vt:lpstr>
      <vt:lpstr>两种方式输出“我喜欢Python程序设计课程”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实验一</dc:title>
  <dc:creator>玉锋 牛</dc:creator>
  <cp:lastModifiedBy>zhangchunling</cp:lastModifiedBy>
  <cp:revision>7</cp:revision>
  <dcterms:created xsi:type="dcterms:W3CDTF">2022-03-13T12:04:57Z</dcterms:created>
  <dcterms:modified xsi:type="dcterms:W3CDTF">2024-10-21T02:38:54Z</dcterms:modified>
</cp:coreProperties>
</file>